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1" r:id="rId61"/>
    <p:sldId id="302" r:id="rId62"/>
    <p:sldId id="270" r:id="rId63"/>
    <p:sldId id="298" r:id="rId64"/>
  </p:sldIdLst>
  <p:sldSz cx="12192000" cy="6858000"/>
  <p:notesSz cx="6735763" cy="9866313"/>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showGuides="1">
      <p:cViewPr varScale="1">
        <p:scale>
          <a:sx n="74" d="100"/>
          <a:sy n="74" d="100"/>
        </p:scale>
        <p:origin x="-552"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984115740"/>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23/12/2016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1000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Limitation &amp;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Lessons 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2157</TotalTime>
  <Words>2380</Words>
  <Application>Microsoft Office PowerPoint</Application>
  <PresentationFormat>Custom</PresentationFormat>
  <Paragraphs>752</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374</cp:revision>
  <cp:lastPrinted>2016-12-13T11:14:45Z</cp:lastPrinted>
  <dcterms:created xsi:type="dcterms:W3CDTF">2016-11-02T19:55:03Z</dcterms:created>
  <dcterms:modified xsi:type="dcterms:W3CDTF">2016-12-22T06:45:26Z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